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75895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gray">
          <a:xfrm>
            <a:off x="80467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gray">
          <a:xfrm>
            <a:off x="85039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F08BF31-4802-4880-AB36-CEBA93CEF6D8}" type="datetimeFigureOut">
              <a:rPr lang="ko-KR" altLang="en-US" smtClean="0"/>
              <a:t>2020-07-18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04E03A6-0A5E-437B-8545-82D01227766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ghlight1016/2020_programm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754520"/>
            <a:ext cx="7772400" cy="1069848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 err="1" smtClean="0">
                <a:latin typeface="+mj-ea"/>
              </a:rPr>
              <a:t>Github</a:t>
            </a:r>
            <a:r>
              <a:rPr lang="en-US" altLang="ko-KR" sz="4800" dirty="0" smtClean="0">
                <a:latin typeface="+mj-ea"/>
              </a:rPr>
              <a:t> </a:t>
            </a:r>
            <a:r>
              <a:rPr lang="ko-KR" altLang="en-US" sz="4800" dirty="0" smtClean="0">
                <a:latin typeface="+mj-ea"/>
              </a:rPr>
              <a:t>파일정리</a:t>
            </a:r>
            <a:endParaRPr lang="ko-KR" altLang="en-US" sz="4800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34142" y="2906648"/>
            <a:ext cx="9144000" cy="594360"/>
          </a:xfrm>
        </p:spPr>
        <p:txBody>
          <a:bodyPr>
            <a:noAutofit/>
          </a:bodyPr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사직여자고등학교</a:t>
            </a:r>
            <a:endParaRPr lang="en-US" altLang="ko-KR" dirty="0" smtClean="0"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latin typeface="+mj-ea"/>
                <a:ea typeface="+mj-ea"/>
              </a:rPr>
              <a:t>20307</a:t>
            </a:r>
          </a:p>
          <a:p>
            <a:pPr algn="ctr"/>
            <a:r>
              <a:rPr lang="ko-KR" altLang="en-US" dirty="0" smtClean="0">
                <a:latin typeface="+mj-ea"/>
                <a:ea typeface="+mj-ea"/>
              </a:rPr>
              <a:t>박수빈</a:t>
            </a:r>
            <a:endParaRPr lang="en-US" altLang="ko-KR" dirty="0" smtClean="0">
              <a:latin typeface="+mj-ea"/>
              <a:ea typeface="+mj-ea"/>
            </a:endParaRPr>
          </a:p>
          <a:p>
            <a:pPr algn="ctr"/>
            <a:r>
              <a:rPr lang="ko-KR" altLang="en-US" dirty="0" err="1" smtClean="0">
                <a:latin typeface="+mj-ea"/>
                <a:ea typeface="+mj-ea"/>
              </a:rPr>
              <a:t>학교간플러스교육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프로그래밍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 bwMode="gray">
          <a:xfrm>
            <a:off x="6263680" y="6309320"/>
            <a:ext cx="288032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latin typeface="+mj-ea"/>
                <a:ea typeface="+mj-ea"/>
              </a:rPr>
              <a:t>2020.07.18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08304" y="188640"/>
            <a:ext cx="1656184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사직여자고등학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158" y="260647"/>
            <a:ext cx="3461330" cy="8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4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0613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8" t="60604" r="2372" b="23351"/>
          <a:stretch/>
        </p:blipFill>
        <p:spPr bwMode="auto">
          <a:xfrm>
            <a:off x="159494" y="2595716"/>
            <a:ext cx="8825011" cy="154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18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0620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8" t="60962" r="2074" b="19923"/>
          <a:stretch/>
        </p:blipFill>
        <p:spPr bwMode="auto">
          <a:xfrm>
            <a:off x="141227" y="2492896"/>
            <a:ext cx="886154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9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0627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3+3+5+2+4+6+11+15+1+2+1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3" t="60916" r="2366" b="22207"/>
          <a:stretch/>
        </p:blipFill>
        <p:spPr bwMode="auto">
          <a:xfrm>
            <a:off x="83222" y="2564904"/>
            <a:ext cx="897755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9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0704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3+3+5+2+4+6+11+15+1+2+1+1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9" t="61131" r="2928" b="24524"/>
          <a:stretch/>
        </p:blipFill>
        <p:spPr bwMode="auto">
          <a:xfrm>
            <a:off x="0" y="2712644"/>
            <a:ext cx="908138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04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0711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3+3+5+2+4+6+11+15+1+2+1+1+2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5" t="61181" r="2544" b="15712"/>
          <a:stretch/>
        </p:blipFill>
        <p:spPr bwMode="auto">
          <a:xfrm>
            <a:off x="186369" y="2361456"/>
            <a:ext cx="876762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90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02234"/>
            <a:ext cx="5943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prob101.py ~ prob130.py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3+3+5+2+4+6+11+15+1+2+1+1+2+30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3" t="21283" r="3494" b="17665"/>
          <a:stretch/>
        </p:blipFill>
        <p:spPr bwMode="auto">
          <a:xfrm>
            <a:off x="255977" y="2316554"/>
            <a:ext cx="4232439" cy="291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3" t="26590" r="3638" b="19944"/>
          <a:stretch/>
        </p:blipFill>
        <p:spPr bwMode="auto">
          <a:xfrm>
            <a:off x="4658264" y="2636912"/>
            <a:ext cx="4306224" cy="259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65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202892"/>
            <a:ext cx="5943600" cy="938534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report</a:t>
            </a:r>
            <a:endParaRPr lang="ko-KR" altLang="en-US" b="1" dirty="0">
              <a:latin typeface="+mj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4" t="18728" r="16022" b="19898"/>
          <a:stretch/>
        </p:blipFill>
        <p:spPr bwMode="auto">
          <a:xfrm>
            <a:off x="1979712" y="1196751"/>
            <a:ext cx="5184576" cy="478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5301208"/>
            <a:ext cx="5184576" cy="675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3+3+5+2+4+6+11+15+1+2+1+1+2+30+2=88</a:t>
            </a:r>
            <a:r>
              <a:rPr lang="ko-KR" altLang="en-US" dirty="0" smtClean="0">
                <a:latin typeface="+mj-ea"/>
                <a:ea typeface="+mj-ea"/>
              </a:rPr>
              <a:t>개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954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202892"/>
            <a:ext cx="5943600" cy="938534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참고자</a:t>
            </a:r>
            <a:r>
              <a:rPr lang="ko-KR" altLang="en-US" b="1" dirty="0"/>
              <a:t>료</a:t>
            </a:r>
            <a:endParaRPr lang="ko-KR" altLang="en-US" b="1" dirty="0">
              <a:latin typeface="+mj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gray">
          <a:xfrm>
            <a:off x="1677787" y="2780928"/>
            <a:ext cx="5943600" cy="938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>
                <a:latin typeface="+mj-ea"/>
                <a:hlinkClick r:id="rId2"/>
              </a:rPr>
              <a:t>https://github.com/highlight1016/2020_programming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96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0418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50822" r="17432" b="18715"/>
          <a:stretch/>
        </p:blipFill>
        <p:spPr bwMode="auto">
          <a:xfrm>
            <a:off x="467544" y="2276283"/>
            <a:ext cx="8271226" cy="216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3290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209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0425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51037" r="17424" b="19023"/>
          <a:stretch/>
        </p:blipFill>
        <p:spPr bwMode="auto">
          <a:xfrm>
            <a:off x="0" y="2348880"/>
            <a:ext cx="9144000" cy="241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9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0502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6" t="49221" r="17710" b="17807"/>
          <a:stretch/>
        </p:blipFill>
        <p:spPr bwMode="auto">
          <a:xfrm>
            <a:off x="140408" y="2204864"/>
            <a:ext cx="88631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4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0509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1" t="56542" r="2519" b="20588"/>
          <a:stretch/>
        </p:blipFill>
        <p:spPr bwMode="auto">
          <a:xfrm>
            <a:off x="121211" y="2276872"/>
            <a:ext cx="890157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40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0516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8" t="60999" r="3511" b="13336"/>
          <a:stretch/>
        </p:blipFill>
        <p:spPr bwMode="auto">
          <a:xfrm>
            <a:off x="39997" y="1918512"/>
            <a:ext cx="9064005" cy="261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49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0523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2" t="51415" r="3293" b="15685"/>
          <a:stretch/>
        </p:blipFill>
        <p:spPr bwMode="auto">
          <a:xfrm>
            <a:off x="69249" y="1844824"/>
            <a:ext cx="900550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44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0530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1" t="33109" r="3516" b="17743"/>
          <a:stretch/>
        </p:blipFill>
        <p:spPr bwMode="auto">
          <a:xfrm>
            <a:off x="274922" y="1196752"/>
            <a:ext cx="859415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2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j-ea"/>
              </a:rPr>
              <a:t>0606 </a:t>
            </a:r>
            <a:r>
              <a:rPr lang="ko-KR" altLang="en-US" b="1" dirty="0" smtClean="0">
                <a:latin typeface="+mj-ea"/>
              </a:rPr>
              <a:t>폴더</a:t>
            </a:r>
            <a:endParaRPr lang="ko-KR" altLang="en-US" b="1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32902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3+3+5+2+4+6+11+15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5" t="23736" r="3352" b="13987"/>
          <a:stretch/>
        </p:blipFill>
        <p:spPr bwMode="auto">
          <a:xfrm>
            <a:off x="1079612" y="1124744"/>
            <a:ext cx="6984776" cy="487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242095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47</TotalTime>
  <Words>60</Words>
  <Application>Microsoft Office PowerPoint</Application>
  <PresentationFormat>화면 슬라이드 쇼(4:3)</PresentationFormat>
  <Paragraphs>38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New_Education02</vt:lpstr>
      <vt:lpstr>Github 파일정리</vt:lpstr>
      <vt:lpstr>0418 폴더</vt:lpstr>
      <vt:lpstr>0425 폴더</vt:lpstr>
      <vt:lpstr>0502 폴더</vt:lpstr>
      <vt:lpstr>0509 폴더</vt:lpstr>
      <vt:lpstr>0516 폴더</vt:lpstr>
      <vt:lpstr>0523 폴더</vt:lpstr>
      <vt:lpstr>0530 폴더</vt:lpstr>
      <vt:lpstr>0606 폴더</vt:lpstr>
      <vt:lpstr>0613 폴더</vt:lpstr>
      <vt:lpstr>0620 폴더</vt:lpstr>
      <vt:lpstr>0627 폴더</vt:lpstr>
      <vt:lpstr>0704 폴더</vt:lpstr>
      <vt:lpstr>0711 폴더</vt:lpstr>
      <vt:lpstr>prob101.py ~ prob130.py폴더</vt:lpstr>
      <vt:lpstr>report</vt:lpstr>
      <vt:lpstr>참고자료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파일정리</dc:title>
  <dc:creator>user</dc:creator>
  <cp:lastModifiedBy>user</cp:lastModifiedBy>
  <cp:revision>5</cp:revision>
  <dcterms:created xsi:type="dcterms:W3CDTF">2020-07-18T03:47:11Z</dcterms:created>
  <dcterms:modified xsi:type="dcterms:W3CDTF">2020-07-18T04:34:30Z</dcterms:modified>
</cp:coreProperties>
</file>